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11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A0674-3F22-BDDE-D316-399BC2E41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CC44EB-8D1B-AEA1-1324-A6907FFD4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D3476E-CF6D-21B9-34AA-D258BD8A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E4FBAC-BF0B-640F-23CA-33141C8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8EE05-CEAF-D361-D28A-914B3E2A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4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3E7A0-037E-7FB4-ADB3-DE3C0EA3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C63A1D-4DA2-4FE6-8881-797D73F0F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AE7D2B-08FD-7975-C624-AD564AEB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C42807-F6E5-E9A0-494A-917326FE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93C581-C27E-E13D-D629-E30C95C8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77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AEC81F-5941-09F0-E2D2-9D78C3931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3BAA00-2DE5-56E0-A4E9-95E64FA79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9B41F6-8593-B86B-260F-24BFECAE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4458C-5411-335D-537F-DE957A9B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B6717-2228-1269-0F70-7303CE2F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9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483548-A617-CBA0-2B7E-CBECD358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DC973A-72ED-0F6D-C33F-FE45072F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39B0F0-9308-F049-71A3-9DBF35F2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7D868E-71E2-3253-DD41-422147E5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E58EC4-035A-DA3B-E7C1-9BA22534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1E458-D946-DAF3-24AE-7E95BC6F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66FB12-4BA5-4A87-864C-E5C29E79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20166-6992-721F-813B-1200B881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0090E1-016D-4595-0DEF-67B3DDF3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7DA41-6193-F4D6-4B05-F239A00A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52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1B899-BAC1-8962-FEE3-63AA4650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6E8AB9-E7E6-52E4-0359-74A5C923F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C92A9A-04BB-6A47-B520-997AFC66E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0F36EF-7FA5-9E13-F29D-6669AF6E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C77F3F-2EC3-E9F3-E088-1FF66192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7E1C4C-7AE7-5F02-9850-83B86871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9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0DADD-E5B4-6080-AC61-0ECC8BC4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D2704-5729-1BF9-C4C2-B27CF976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1ABA6D-6309-CD53-D5C6-F5AF1C4C5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D5FE6B-A54F-266C-86FD-0997DF877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6878F4-E2FD-2A70-7AB3-346909F02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29D6C9-F97D-2B1A-D24A-D51541B8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6CCA1C-DD8B-5E8A-2D7D-5F667653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446D89-98BA-5C19-DA9F-FB30943A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9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B749CB-0347-01D4-385B-07830764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3E987A-0839-EC67-CDE4-8B5AEBE3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D3834D-61C4-74EF-8986-43C93D90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4EF601-430F-518E-AD1F-1F4282B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80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2C551E-E2A7-ECE8-EF5C-EDB90002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62ACC0-FCC5-5250-A859-2E180008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CF3A1D-53F9-A1D5-4FC9-D57ED0B4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45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BCB3B-EE7F-1CDB-4EF9-27D131C0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34AB1E-1BDA-4EF4-9678-BB2F49A0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E51EED-22F7-803C-FB96-A84D0CEF2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976AD-3A7B-EA0E-93DB-CB6FA967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61BE4-C6BE-46D5-A7AB-FD8211ED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DD8898-9008-8469-66E5-2426CFB9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75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BA24A-61F3-AF5A-387A-F913F75E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CDB08B-A9F8-B8D0-A449-B7F5F87C3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19088-8466-AF4F-8557-9CB659809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BD8C1B-0902-CCEF-965B-6E00BA21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460560-0052-734F-C748-A0C9D52D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2E572A-D90F-D96C-3337-C6E20D87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6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3888E6-22AA-6DCE-57E8-09944621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028C18-1390-9119-ED1A-18F734F66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DDA46-31E5-9531-70C3-33A9C9699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90570F-82FA-4087-9EF5-5749EEE255C2}" type="datetimeFigureOut">
              <a:rPr lang="fr-FR" smtClean="0"/>
              <a:t>15/07/2024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2BE9D9-47DA-9CD9-89BD-BC5ACF797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FF1CD4-FB61-CB2F-0722-FBA473B5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91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capture d’écran, Caractère coloré, bleu&#10;&#10;Description générée automatiquement">
            <a:extLst>
              <a:ext uri="{FF2B5EF4-FFF2-40B4-BE49-F238E27FC236}">
                <a16:creationId xmlns:a16="http://schemas.microsoft.com/office/drawing/2014/main" id="{95953FF0-BF61-C4F9-4C9B-BEB50434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>
            <a:fillRect/>
          </a:stretch>
        </p:blipFill>
        <p:spPr>
          <a:xfrm>
            <a:off x="146050" y="107950"/>
            <a:ext cx="11728448" cy="6578600"/>
          </a:xfrm>
          <a:custGeom>
            <a:avLst/>
            <a:gdLst>
              <a:gd name="connsiteX0" fmla="*/ 328206 w 11728448"/>
              <a:gd name="connsiteY0" fmla="*/ 0 h 6578600"/>
              <a:gd name="connsiteX1" fmla="*/ 11400244 w 11728448"/>
              <a:gd name="connsiteY1" fmla="*/ 0 h 6578600"/>
              <a:gd name="connsiteX2" fmla="*/ 11721782 w 11728448"/>
              <a:gd name="connsiteY2" fmla="*/ 262061 h 6578600"/>
              <a:gd name="connsiteX3" fmla="*/ 11728448 w 11728448"/>
              <a:gd name="connsiteY3" fmla="*/ 328185 h 6578600"/>
              <a:gd name="connsiteX4" fmla="*/ 11728448 w 11728448"/>
              <a:gd name="connsiteY4" fmla="*/ 6250415 h 6578600"/>
              <a:gd name="connsiteX5" fmla="*/ 11721782 w 11728448"/>
              <a:gd name="connsiteY5" fmla="*/ 6316539 h 6578600"/>
              <a:gd name="connsiteX6" fmla="*/ 11400244 w 11728448"/>
              <a:gd name="connsiteY6" fmla="*/ 6578600 h 6578600"/>
              <a:gd name="connsiteX7" fmla="*/ 328206 w 11728448"/>
              <a:gd name="connsiteY7" fmla="*/ 6578600 h 6578600"/>
              <a:gd name="connsiteX8" fmla="*/ 0 w 11728448"/>
              <a:gd name="connsiteY8" fmla="*/ 6250394 h 6578600"/>
              <a:gd name="connsiteX9" fmla="*/ 0 w 11728448"/>
              <a:gd name="connsiteY9" fmla="*/ 328206 h 6578600"/>
              <a:gd name="connsiteX10" fmla="*/ 328206 w 11728448"/>
              <a:gd name="connsiteY10" fmla="*/ 0 h 65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28448" h="6578600">
                <a:moveTo>
                  <a:pt x="328206" y="0"/>
                </a:moveTo>
                <a:lnTo>
                  <a:pt x="11400244" y="0"/>
                </a:lnTo>
                <a:cubicBezTo>
                  <a:pt x="11558849" y="0"/>
                  <a:pt x="11691178" y="112503"/>
                  <a:pt x="11721782" y="262061"/>
                </a:cubicBezTo>
                <a:lnTo>
                  <a:pt x="11728448" y="328185"/>
                </a:lnTo>
                <a:lnTo>
                  <a:pt x="11728448" y="6250415"/>
                </a:lnTo>
                <a:lnTo>
                  <a:pt x="11721782" y="6316539"/>
                </a:lnTo>
                <a:cubicBezTo>
                  <a:pt x="11691178" y="6466097"/>
                  <a:pt x="11558849" y="6578600"/>
                  <a:pt x="11400244" y="6578600"/>
                </a:cubicBezTo>
                <a:lnTo>
                  <a:pt x="328206" y="6578600"/>
                </a:lnTo>
                <a:cubicBezTo>
                  <a:pt x="146943" y="6578600"/>
                  <a:pt x="0" y="6431657"/>
                  <a:pt x="0" y="6250394"/>
                </a:cubicBezTo>
                <a:lnTo>
                  <a:pt x="0" y="328206"/>
                </a:lnTo>
                <a:cubicBezTo>
                  <a:pt x="0" y="146943"/>
                  <a:pt x="146943" y="0"/>
                  <a:pt x="328206" y="0"/>
                </a:cubicBezTo>
                <a:close/>
              </a:path>
            </a:pathLst>
          </a:custGeom>
        </p:spPr>
      </p:pic>
      <p:pic>
        <p:nvPicPr>
          <p:cNvPr id="12" name="Image 11" descr="Une image contenant Police, noir, Graphique, blanc&#10;&#10;Description générée automatiquement">
            <a:extLst>
              <a:ext uri="{FF2B5EF4-FFF2-40B4-BE49-F238E27FC236}">
                <a16:creationId xmlns:a16="http://schemas.microsoft.com/office/drawing/2014/main" id="{52307CC5-A368-4C3C-2BA9-760F990ED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1" t="32129" r="10047" b="30923"/>
          <a:stretch/>
        </p:blipFill>
        <p:spPr>
          <a:xfrm>
            <a:off x="3965575" y="2445191"/>
            <a:ext cx="4260850" cy="1492379"/>
          </a:xfrm>
          <a:prstGeom prst="rect">
            <a:avLst/>
          </a:prstGeom>
          <a:solidFill>
            <a:srgbClr val="FFFFFF">
              <a:shade val="85000"/>
              <a:alpha val="66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A65A780-A9B0-07C1-CD2B-BA34F91531C7}"/>
              </a:ext>
            </a:extLst>
          </p:cNvPr>
          <p:cNvSpPr txBox="1"/>
          <p:nvPr/>
        </p:nvSpPr>
        <p:spPr>
          <a:xfrm>
            <a:off x="146049" y="606610"/>
            <a:ext cx="11709399" cy="1412864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lIns="0" tIns="144000" rIns="468000" bIns="0">
            <a:spAutoFit/>
          </a:bodyPr>
          <a:lstStyle/>
          <a:p>
            <a:pPr algn="r"/>
            <a:r>
              <a:rPr lang="fr-FR" sz="8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Naamah</a:t>
            </a:r>
            <a:r>
              <a:rPr lang="fr-FR" sz="8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 Mina </a:t>
            </a:r>
            <a:r>
              <a:rPr lang="fr-FR" sz="8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Stake</a:t>
            </a:r>
            <a:endParaRPr lang="fr-FR" sz="8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da" panose="020B0500000000000004" pitchFamily="34" charset="0"/>
            </a:endParaRPr>
          </a:p>
        </p:txBody>
      </p:sp>
      <p:pic>
        <p:nvPicPr>
          <p:cNvPr id="5" name="Image 4" descr="Une image contenant animation japonaise, dessin humoristique, Animation, Art numérique&#10;&#10;Description générée automatiquement">
            <a:extLst>
              <a:ext uri="{FF2B5EF4-FFF2-40B4-BE49-F238E27FC236}">
                <a16:creationId xmlns:a16="http://schemas.microsoft.com/office/drawing/2014/main" id="{BB0C0E98-FF92-E637-A168-7A720C04E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2" y="282493"/>
            <a:ext cx="1901907" cy="190190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39A327B-5C91-0FEA-8DA2-B3835C9D3D22}"/>
              </a:ext>
            </a:extLst>
          </p:cNvPr>
          <p:cNvSpPr txBox="1"/>
          <p:nvPr/>
        </p:nvSpPr>
        <p:spPr>
          <a:xfrm>
            <a:off x="146048" y="4526910"/>
            <a:ext cx="11709399" cy="1569660"/>
          </a:xfrm>
          <a:prstGeom prst="rect">
            <a:avLst/>
          </a:prstGeom>
          <a:solidFill>
            <a:srgbClr val="7030A0">
              <a:alpha val="5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Coda" panose="020B0500000000000004" pitchFamily="34" charset="0"/>
              </a:rPr>
              <a:t>THE LIGHTEST PROOF OF EVERYTHING BLOCKCHAIN</a:t>
            </a:r>
          </a:p>
        </p:txBody>
      </p:sp>
    </p:spTree>
    <p:extLst>
      <p:ext uri="{BB962C8B-B14F-4D97-AF65-F5344CB8AC3E}">
        <p14:creationId xmlns:p14="http://schemas.microsoft.com/office/powerpoint/2010/main" val="75668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376239-A03E-73F8-DC51-8900F888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8"/>
          <a:stretch/>
        </p:blipFill>
        <p:spPr>
          <a:xfrm>
            <a:off x="57389" y="139923"/>
            <a:ext cx="11734561" cy="65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48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9</Words>
  <Application>Microsoft Office PowerPoint</Application>
  <PresentationFormat>Grand écran</PresentationFormat>
  <Paragraphs>2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Coda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 LEFEUVRE</dc:creator>
  <cp:lastModifiedBy>Thomas  LEFEUVRE</cp:lastModifiedBy>
  <cp:revision>2</cp:revision>
  <dcterms:created xsi:type="dcterms:W3CDTF">2024-07-15T14:02:16Z</dcterms:created>
  <dcterms:modified xsi:type="dcterms:W3CDTF">2024-07-15T14:35:31Z</dcterms:modified>
</cp:coreProperties>
</file>